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5" r:id="rId4"/>
    <p:sldId id="258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D45CD5-182D-637F-4441-CC03F742F5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2BCF0-834D-CCC6-0516-559D50AFE0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DDE2C-952D-412D-BF74-E3A49E7A6D2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CB473-05F6-31FA-5E27-FC04C7E1ED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7AB8-EA63-1505-6F04-360821803F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5CFB7-196E-4ED2-AF7A-E86AC9A35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3773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40104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D788B-6A3C-7393-ACF3-ACB3186A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6A363-28EC-76CE-C1AB-2D03126D7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7A532-DBD3-3431-9E36-EAA2AEB81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47E2A-21E8-8BF9-C7DB-AE61C145A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9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F0884-D2C9-800F-AEA2-E18DD50D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96F560-AAFF-0AFB-0E79-B746C12AE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DDA8C-9899-1C1E-B84F-909E5AF4B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BB154-C2FF-D4D1-FB5E-33495AB76F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55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81FB1-BE6E-8A13-62E6-858A2241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13719-B643-A4FC-12ED-F88E06B92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B0BF3-4255-9080-C411-7EAF6B1D5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4DA8A-3576-EE25-5490-6629A464F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72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168648"/>
            <a:ext cx="7556421" cy="213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HawkEye: Revolutionizing Cybersecurity for Small and </a:t>
            </a:r>
            <a:r>
              <a:rPr lang="en-US" sz="4450" b="1" kern="0" spc="-13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Medium-sized Business(SMB)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670036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643093" y="5285477"/>
            <a:ext cx="5116679" cy="156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211042 Noman Masood Khan A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211064 Hamza Haroon A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2200" b="1" kern="0" spc="-36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211961 Mazhar </a:t>
            </a:r>
            <a:endParaRPr lang="en-US" sz="2200" b="1" kern="0" spc="-36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b="1" kern="0" spc="-36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E5543-A93B-BDBB-1213-A0AE14551407}"/>
              </a:ext>
            </a:extLst>
          </p:cNvPr>
          <p:cNvSpPr txBox="1"/>
          <p:nvPr/>
        </p:nvSpPr>
        <p:spPr>
          <a:xfrm>
            <a:off x="12496799" y="7739270"/>
            <a:ext cx="2040835" cy="490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EBC8F4-22E7-05E6-EF1C-F96C8CFFD2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30371"/>
          <a:stretch/>
        </p:blipFill>
        <p:spPr>
          <a:xfrm>
            <a:off x="6461641" y="3140419"/>
            <a:ext cx="4411300" cy="18821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569" y="597694"/>
            <a:ext cx="5289709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Marketing Strategy</a:t>
            </a:r>
            <a:endParaRPr lang="en-US" sz="4150" dirty="0"/>
          </a:p>
        </p:txBody>
      </p:sp>
      <p:sp>
        <p:nvSpPr>
          <p:cNvPr id="7" name="Shape 4"/>
          <p:cNvSpPr/>
          <p:nvPr/>
        </p:nvSpPr>
        <p:spPr>
          <a:xfrm>
            <a:off x="4894183" y="2917984"/>
            <a:ext cx="8942784" cy="11430"/>
          </a:xfrm>
          <a:prstGeom prst="roundRect">
            <a:avLst>
              <a:gd name="adj" fmla="val 777506"/>
            </a:avLst>
          </a:prstGeom>
          <a:solidFill>
            <a:srgbClr val="C0C1D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657" y="2953941"/>
            <a:ext cx="3254335" cy="12190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84104" y="3351967"/>
            <a:ext cx="422957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66567" y="3165515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Marketing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66567" y="3622953"/>
            <a:ext cx="4459010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White papers, case studies, webinars, tutorials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07856" y="4189928"/>
            <a:ext cx="8129111" cy="11430"/>
          </a:xfrm>
          <a:prstGeom prst="roundRect">
            <a:avLst>
              <a:gd name="adj" fmla="val 777506"/>
            </a:avLst>
          </a:prstGeom>
          <a:solidFill>
            <a:srgbClr val="C0C1D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984" y="4225885"/>
            <a:ext cx="4881562" cy="12190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6327" y="4623911"/>
            <a:ext cx="162878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2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80121" y="4437459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Partnerships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80121" y="4894897"/>
            <a:ext cx="545115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service providers, cybersecurity training organizations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1410" y="5461873"/>
            <a:ext cx="7315557" cy="11430"/>
          </a:xfrm>
          <a:prstGeom prst="roundRect">
            <a:avLst>
              <a:gd name="adj" fmla="val 777506"/>
            </a:avLst>
          </a:prstGeom>
          <a:solidFill>
            <a:srgbClr val="C0C1D7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" y="5497830"/>
            <a:ext cx="6508790" cy="121908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42278" y="5895856"/>
            <a:ext cx="170974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3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93794" y="5709404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Event Marketing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93794" y="6166842"/>
            <a:ext cx="390941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Texpos</a:t>
            </a: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live demonstrations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40569" y="6954917"/>
            <a:ext cx="1314926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HawkEye's marketing strategy focuses on reaching SMBs and cybersecurity professionals through various channels. The approach combines digital presence, educational content, strategic partnerships, and industry events to maximize visibility and adoption.</a:t>
            </a:r>
            <a:endParaRPr lang="en-US" sz="16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628D82-B702-2007-756D-6215E4EE7E8A}"/>
              </a:ext>
            </a:extLst>
          </p:cNvPr>
          <p:cNvSpPr txBox="1"/>
          <p:nvPr/>
        </p:nvSpPr>
        <p:spPr>
          <a:xfrm>
            <a:off x="12496799" y="7739270"/>
            <a:ext cx="2040835" cy="490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AC57B9-26E2-65C2-2F58-824238C53F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30371"/>
          <a:stretch/>
        </p:blipFill>
        <p:spPr>
          <a:xfrm>
            <a:off x="215371" y="168761"/>
            <a:ext cx="1002476" cy="4277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288"/>
            <a:ext cx="64739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Launch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1695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58415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58509"/>
            <a:ext cx="3107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Pre-Launch Preparation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848928"/>
            <a:ext cx="47797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testing, documentation, support setup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423404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551992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3978712"/>
            <a:ext cx="1700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Launch Execution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269224"/>
            <a:ext cx="56628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event, product availability, marketing campaigns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843701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972288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399008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199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Post-Launch Support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689521"/>
            <a:ext cx="557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feedback, updates, early adopter incentives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5343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launch strategy for HawkEye is designed to create excitement and ensure a smooth rollout. It includes thorough preparation, a well-executed launch event, and ongoing support to drive adoption and customer satisfaction.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51F4E-7986-60A1-8F23-4B892ADB9FD7}"/>
              </a:ext>
            </a:extLst>
          </p:cNvPr>
          <p:cNvSpPr txBox="1"/>
          <p:nvPr/>
        </p:nvSpPr>
        <p:spPr>
          <a:xfrm>
            <a:off x="12496799" y="7739270"/>
            <a:ext cx="2040835" cy="490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613" y="642223"/>
            <a:ext cx="7714774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HawkEye's Impact on Cybersecurity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4613" y="2454473"/>
            <a:ext cx="357307" cy="357307"/>
          </a:xfrm>
          <a:prstGeom prst="roundRect">
            <a:avLst>
              <a:gd name="adj" fmla="val 24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76112" y="2454473"/>
            <a:ext cx="3193852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Democratizing Advanced Threat Detection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276112" y="3215164"/>
            <a:ext cx="319385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HawkEye makes sophisticated cybersecurity tools accessible to businesses of all sizes.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156" y="2454473"/>
            <a:ext cx="357307" cy="357307"/>
          </a:xfrm>
          <a:prstGeom prst="roundRect">
            <a:avLst>
              <a:gd name="adj" fmla="val 24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35654" y="2454473"/>
            <a:ext cx="3193852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Enhancing Incident Response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235654" y="3215164"/>
            <a:ext cx="319385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analysis and user-friendly interfaces speed up threat detection and mitigation.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4613" y="4629150"/>
            <a:ext cx="357307" cy="357307"/>
          </a:xfrm>
          <a:prstGeom prst="roundRect">
            <a:avLst>
              <a:gd name="adj" fmla="val 24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76112" y="4629150"/>
            <a:ext cx="318051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Driving Industry Innovation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276112" y="5070753"/>
            <a:ext cx="715327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HawkEye's approach challenges the status quo, potentially influencing future cybersecurity solutions.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4613" y="5953839"/>
            <a:ext cx="7714774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HawkEye is poised to make a significant impact in the cybersecurity landscape by providing an affordable, efficient, and user-friendly solution for network traffic analysis and threat hunting. Its innovative approach addresses critical needs in the market and has the potential to enhance cybersecurity practices across various industries.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A444BD-BDB7-7A75-367C-101F298EB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30371"/>
          <a:stretch/>
        </p:blipFill>
        <p:spPr>
          <a:xfrm>
            <a:off x="215371" y="168761"/>
            <a:ext cx="1002476" cy="4277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56399" y="856935"/>
            <a:ext cx="10481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Identifying the Problem and Opportunity</a:t>
            </a:r>
            <a:endParaRPr lang="en-US" sz="44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3A47F-DD26-98A8-ED39-4A95ECEBF9FE}"/>
              </a:ext>
            </a:extLst>
          </p:cNvPr>
          <p:cNvSpPr txBox="1"/>
          <p:nvPr/>
        </p:nvSpPr>
        <p:spPr>
          <a:xfrm>
            <a:off x="12496799" y="7739270"/>
            <a:ext cx="2040835" cy="490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 1"/>
          <p:cNvSpPr/>
          <p:nvPr/>
        </p:nvSpPr>
        <p:spPr>
          <a:xfrm>
            <a:off x="1468312" y="2300288"/>
            <a:ext cx="10271775" cy="1119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HawkEye simplifies cybersecurity by automating threat detection and visualization in evolving cyber landscapes.</a:t>
            </a: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363306" y="3782916"/>
            <a:ext cx="1048178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This presentation will explore the development of HawkEye, </a:t>
            </a:r>
            <a:r>
              <a:rPr lang="en-US" sz="2400" b="1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from problem identification to market launch strategy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DA10F-13D6-F3BB-ECFC-CABF2CB93FBD}"/>
              </a:ext>
            </a:extLst>
          </p:cNvPr>
          <p:cNvSpPr txBox="1"/>
          <p:nvPr/>
        </p:nvSpPr>
        <p:spPr>
          <a:xfrm>
            <a:off x="1219200" y="4766432"/>
            <a:ext cx="9051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Also showcasing how it aims to provide access to sophisticated threat-hunting tools for small and medium-sized businesses.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4123E8-8591-74F4-863A-11D266D18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30371"/>
          <a:stretch/>
        </p:blipFill>
        <p:spPr>
          <a:xfrm>
            <a:off x="215371" y="168761"/>
            <a:ext cx="1002476" cy="4277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BB307-B505-D20D-E1DC-DD86FFEBD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818F9D3-3639-4BE4-48FC-D01A4F9D005A}"/>
              </a:ext>
            </a:extLst>
          </p:cNvPr>
          <p:cNvSpPr/>
          <p:nvPr/>
        </p:nvSpPr>
        <p:spPr>
          <a:xfrm>
            <a:off x="793790" y="2177058"/>
            <a:ext cx="10481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Identifying the Problem and Opportunity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5C419C-18E5-B9A9-7D8B-AE5C7DEC7431}"/>
              </a:ext>
            </a:extLst>
          </p:cNvPr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1949ECC-2F4F-6035-1705-4E0BCB50BF7A}"/>
              </a:ext>
            </a:extLst>
          </p:cNvPr>
          <p:cNvSpPr/>
          <p:nvPr/>
        </p:nvSpPr>
        <p:spPr>
          <a:xfrm>
            <a:off x="793790" y="4033957"/>
            <a:ext cx="6244709" cy="3281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Traditional tools for network traffic analysis are complex and time-consuming, making them impractical for incident response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Security analysts spend excessive time manually sifting through PCAP files, delaying response to critical security incidents.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They also lack the GUI functionalities for the threat hunting. </a:t>
            </a:r>
          </a:p>
          <a:p>
            <a:pPr marL="0" indent="0">
              <a:lnSpc>
                <a:spcPts val="2850"/>
              </a:lnSpc>
              <a:buNone/>
            </a:pPr>
            <a:endParaRPr lang="en-US" sz="2000" kern="0" spc="-36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kern="0" spc="-36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A871B39-3FA9-E5C0-55AC-3C6B3613963E}"/>
              </a:ext>
            </a:extLst>
          </p:cNvPr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Opportunity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DB65FED-93B9-79F4-2AAF-79208517A854}"/>
              </a:ext>
            </a:extLst>
          </p:cNvPr>
          <p:cNvSpPr/>
          <p:nvPr/>
        </p:nvSpPr>
        <p:spPr>
          <a:xfrm>
            <a:off x="7599521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Market research revealed a gap in affordable, user-friendly cybersecurity tools for small and medium-sized businesses (SMBs). 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kern="0" spc="-36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HawkEye aims to fill this gap by providing an accessible solution for deep packet inspection and threat detection.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C85D7-2DB3-E4AA-758D-CDBD0357CEC5}"/>
              </a:ext>
            </a:extLst>
          </p:cNvPr>
          <p:cNvSpPr txBox="1"/>
          <p:nvPr/>
        </p:nvSpPr>
        <p:spPr>
          <a:xfrm>
            <a:off x="12496799" y="7739270"/>
            <a:ext cx="2040835" cy="490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1BC25-BFD6-2C70-8C2E-F7C0A2690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30371"/>
          <a:stretch/>
        </p:blipFill>
        <p:spPr>
          <a:xfrm>
            <a:off x="215371" y="168761"/>
            <a:ext cx="1002476" cy="4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Idea Generation and Evaluation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2363" y="2645569"/>
            <a:ext cx="13263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Brainstorming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sessions to develop innovative solutions for cybersecurity challenges.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9502" y="4489013"/>
            <a:ext cx="19835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Idea Evaluation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demand, uniqueness, and profitability.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86882" y="6332458"/>
            <a:ext cx="2035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84106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 Development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Creation of mockups and prototypes for Hawkeye's functionality and features.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6521A-241B-5D08-5C61-46A71AE46833}"/>
              </a:ext>
            </a:extLst>
          </p:cNvPr>
          <p:cNvSpPr txBox="1"/>
          <p:nvPr/>
        </p:nvSpPr>
        <p:spPr>
          <a:xfrm>
            <a:off x="12496799" y="7739270"/>
            <a:ext cx="2040835" cy="490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F2804E-D3C9-D596-0C75-D3411520DC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30371"/>
          <a:stretch/>
        </p:blipFill>
        <p:spPr>
          <a:xfrm>
            <a:off x="13357518" y="271493"/>
            <a:ext cx="1002476" cy="427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1FA3B-DBC4-0E6E-A916-0A947C634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D0CDE36-A424-4AB8-2407-FD17547EFD20}"/>
              </a:ext>
            </a:extLst>
          </p:cNvPr>
          <p:cNvSpPr/>
          <p:nvPr/>
        </p:nvSpPr>
        <p:spPr>
          <a:xfrm>
            <a:off x="1350369" y="382622"/>
            <a:ext cx="10481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Competitor Analysis </a:t>
            </a:r>
            <a:endParaRPr lang="en-US" sz="44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B5F02-4BD7-5B3F-0FB7-5BA3AAF8439A}"/>
              </a:ext>
            </a:extLst>
          </p:cNvPr>
          <p:cNvSpPr txBox="1"/>
          <p:nvPr/>
        </p:nvSpPr>
        <p:spPr>
          <a:xfrm>
            <a:off x="12496799" y="7739270"/>
            <a:ext cx="2040835" cy="490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D8104-95FD-5AA5-0278-3447E9FE7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30371"/>
          <a:stretch/>
        </p:blipFill>
        <p:spPr>
          <a:xfrm>
            <a:off x="215371" y="168761"/>
            <a:ext cx="1002476" cy="427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8B433-C1AF-D812-B454-99A3EB5A9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09" y="1113495"/>
            <a:ext cx="13283127" cy="69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02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CC860-3A41-D7E4-5AD5-04A849A93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CF91710-3BE2-4B05-FF45-7D48FF364EC1}"/>
              </a:ext>
            </a:extLst>
          </p:cNvPr>
          <p:cNvSpPr/>
          <p:nvPr/>
        </p:nvSpPr>
        <p:spPr>
          <a:xfrm>
            <a:off x="1350381" y="816861"/>
            <a:ext cx="10481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/>
              <a:t>Timeline for Completion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0E678-1524-76B5-0D1A-CB13C8E48AB1}"/>
              </a:ext>
            </a:extLst>
          </p:cNvPr>
          <p:cNvSpPr txBox="1"/>
          <p:nvPr/>
        </p:nvSpPr>
        <p:spPr>
          <a:xfrm>
            <a:off x="12496799" y="7739270"/>
            <a:ext cx="2040835" cy="490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0D3E45-2F59-4FA7-D8ED-D82A21B98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30371"/>
          <a:stretch/>
        </p:blipFill>
        <p:spPr>
          <a:xfrm>
            <a:off x="215371" y="168761"/>
            <a:ext cx="1002476" cy="427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691524-BAD4-6BE2-6B98-97B5DA62427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73" y="1746016"/>
            <a:ext cx="11961743" cy="5993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3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45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Feasibility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345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167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Feasibility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658308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HawkEye addresses the need for efficient, user-friendly cybersecurity tools. Concept testing confirmed demand for its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93345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167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Feasibility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658308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Targets underserved SMB segment in the rapidly expanding cybersecurity industry.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Organizational Feasibility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2637" y="565892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Led by experienced team with expertise in cybersecurity and software development.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3406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Financial Feasibility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65892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start-up costs due to open-source tools. Subscription-based model ensures steady income.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9BF9B4-1324-9C66-2035-C61C5037B1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30371"/>
          <a:stretch/>
        </p:blipFill>
        <p:spPr>
          <a:xfrm>
            <a:off x="215371" y="168761"/>
            <a:ext cx="1002476" cy="4277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537329"/>
            <a:ext cx="6680359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kern="0" spc="-11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Model Development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935" y="1636276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Streams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935" y="2058829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Subscription-based model, business licenses and support services.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935" y="3199448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Structure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935" y="3622000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Development, operational, marketing, and scaling costs.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9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Value Proposition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935" y="5185172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Affordability, ease of use, efficiency, and scalability for businesses of all sizes.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935" y="6325791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935" y="6748343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SMBs, and cybersecurity teams seeking affordable and efficient solutions.</a:t>
            </a:r>
            <a:endParaRPr lang="en-US" sz="1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6A7D04-1528-0BD5-C7F3-1680FF2AA8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30371"/>
          <a:stretch/>
        </p:blipFill>
        <p:spPr>
          <a:xfrm>
            <a:off x="215371" y="168761"/>
            <a:ext cx="1002476" cy="4277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6441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HawkEye's Key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3217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Network Map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network structures and connections.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Threat Detection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malicious traffic, domains, and IPs.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Geolocation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Pinpoint IP addresses on a global map.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3026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Simplified dashboards for easy data interpretation.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B85580-4D71-406B-42D2-05F2CFB0C8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30371"/>
          <a:stretch/>
        </p:blipFill>
        <p:spPr>
          <a:xfrm>
            <a:off x="215371" y="168761"/>
            <a:ext cx="1002476" cy="4277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636</Words>
  <Application>Microsoft Office PowerPoint</Application>
  <PresentationFormat>Custom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Inter</vt:lpstr>
      <vt:lpstr>Inter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41</cp:revision>
  <dcterms:created xsi:type="dcterms:W3CDTF">2024-12-15T14:23:51Z</dcterms:created>
  <dcterms:modified xsi:type="dcterms:W3CDTF">2024-12-19T04:16:12Z</dcterms:modified>
</cp:coreProperties>
</file>